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34615" autoAdjust="0"/>
    <p:restoredTop sz="86447" autoAdjust="0"/>
  </p:normalViewPr>
  <p:slideViewPr>
    <p:cSldViewPr>
      <p:cViewPr varScale="1">
        <p:scale>
          <a:sx n="73" d="100"/>
          <a:sy n="73" d="100"/>
        </p:scale>
        <p:origin x="-17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83820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Тактика проведения психофизиологического тренинга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057981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Работа с детьми по программе </a:t>
            </a:r>
            <a:br>
              <a:rPr lang="ru-RU" sz="3200" b="1" dirty="0" smtClean="0"/>
            </a:br>
            <a:r>
              <a:rPr lang="ru-RU" sz="3200" b="1" dirty="0" smtClean="0"/>
              <a:t>функционального </a:t>
            </a:r>
            <a:r>
              <a:rPr lang="ru-RU" sz="3200" b="1" dirty="0" err="1" smtClean="0"/>
              <a:t>биоуправления</a:t>
            </a:r>
            <a:r>
              <a:rPr lang="ru-RU" sz="3200" b="1" dirty="0" smtClean="0"/>
              <a:t> «Волна»</a:t>
            </a:r>
            <a:endParaRPr lang="ru-RU" sz="32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2296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4955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447800"/>
          </a:xfrm>
        </p:spPr>
        <p:txBody>
          <a:bodyPr>
            <a:normAutofit/>
          </a:bodyPr>
          <a:lstStyle/>
          <a:p>
            <a:r>
              <a:rPr lang="ru-RU" sz="2700" b="1" dirty="0" smtClean="0"/>
              <a:t>В кабинете психолога: </a:t>
            </a:r>
            <a:br>
              <a:rPr lang="ru-RU" sz="2700" b="1" dirty="0" smtClean="0"/>
            </a:br>
            <a:r>
              <a:rPr lang="ru-RU" sz="2700" b="1" dirty="0" smtClean="0"/>
              <a:t>индивидуальный тренинг по психоэмоциональному расслаблению, сухой бассейн, речевой тренинг.</a:t>
            </a:r>
            <a:endParaRPr lang="ru-RU" sz="27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82296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21862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13</Words>
  <Application>Microsoft Office PowerPoint</Application>
  <PresentationFormat>Экран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Office Theme</vt:lpstr>
      <vt:lpstr>Тактика проведения психофизиологического тренинга</vt:lpstr>
      <vt:lpstr>Работа с детьми по программе  функционального биоуправления «Волна»</vt:lpstr>
      <vt:lpstr>В кабинете психолога:  индивидуальный тренинг по психоэмоциональному расслаблению, сухой бассейн, речевой тренинг.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6</cp:revision>
  <cp:lastPrinted>2016-11-10T14:44:33Z</cp:lastPrinted>
  <dcterms:created xsi:type="dcterms:W3CDTF">2016-11-10T09:40:56Z</dcterms:created>
  <dcterms:modified xsi:type="dcterms:W3CDTF">2016-11-10T17:07:08Z</dcterms:modified>
</cp:coreProperties>
</file>