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397064">
            <a:off x="2333233" y="1836347"/>
            <a:ext cx="4181934" cy="172518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142852"/>
            <a:ext cx="8599488" cy="1152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образовательное дошкольное  учреждение «Детский сад №14» </a:t>
            </a:r>
            <a:b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с.Новоселицкое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214422"/>
            <a:ext cx="4000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ПРОЕКТ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143116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“КНИЖКИНА НЕДЕЛЯ”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3214686"/>
            <a:ext cx="38751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kern="1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 средней группе «А»</a:t>
            </a:r>
            <a:endParaRPr lang="ru-RU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4071942"/>
            <a:ext cx="60182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kern="10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Выполнила воспитатель</a:t>
            </a:r>
          </a:p>
          <a:p>
            <a:pPr algn="ctr"/>
            <a:r>
              <a:rPr lang="ru-RU" sz="3200" b="1" kern="1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АЛЛЕНОВА НАТАЛЬЯ </a:t>
            </a:r>
            <a:r>
              <a:rPr lang="ru-RU" sz="3200" b="1" kern="1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ФЕДОРОВНА</a:t>
            </a:r>
          </a:p>
          <a:p>
            <a:pPr algn="ctr"/>
            <a:r>
              <a:rPr lang="ru-RU" sz="2400" b="1" kern="10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12.01.2017 г.</a:t>
            </a:r>
            <a:endParaRPr lang="ru-RU" sz="24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HP635\Desktop\DSCF52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3577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500570"/>
            <a:ext cx="4714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рассматривают старинные открытки</a:t>
            </a:r>
          </a:p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Новому году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:\Users\HP635\Desktop\DSCF52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4929198"/>
            <a:ext cx="40005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Беседа о том, что такое библиотека?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HP635\Desktop\DSCF52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7099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5072074"/>
            <a:ext cx="342902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детских книг</a:t>
            </a:r>
            <a:endParaRPr lang="ru-RU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:\Users\HP635\Desktop\DSCF52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358140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2000" dirty="0" smtClean="0"/>
              <a:t>Цель данного проекта – формирование интереса и потребности в чтении (восприятии) книг.</a:t>
            </a:r>
            <a:r>
              <a:rPr lang="ru-RU" altLang="ru-RU" dirty="0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задачи проекта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Продолжать работу по формированию интереса к книге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Формировать понимание того, что из книг можно узнать много интересного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Объяснять, как важны в книге рисунки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Продолжать приучать детей слушать сказки, рассказы, стихотворения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Роль взрослых (родителей) в развитии литературной речи</a:t>
            </a:r>
            <a:endParaRPr kumimoji="0" lang="en-US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0"/>
            <a:ext cx="8072494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проекта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средней группы «А»;</a:t>
            </a:r>
          </a:p>
          <a:p>
            <a:pPr algn="ctr">
              <a:buFont typeface="Wingdings" pitchFamily="2" charset="2"/>
              <a:buChar char="v"/>
            </a:pP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воспитатель-Алленова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Н.Ф.;</a:t>
            </a:r>
          </a:p>
          <a:p>
            <a:pPr algn="ctr">
              <a:buFont typeface="Wingdings" pitchFamily="2" charset="2"/>
              <a:buChar char="v"/>
            </a:pP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Font typeface="Wingdings" pitchFamily="2" charset="2"/>
              <a:buChar char="v"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иблиотекарь: Воронцова Н.В.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666312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Работа над проектом начиналась так</a:t>
            </a:r>
            <a:r>
              <a:rPr lang="en-US" altLang="ru-RU" sz="2800" dirty="0" smtClean="0"/>
              <a:t>:</a:t>
            </a:r>
            <a:endParaRPr lang="ru-RU" altLang="ru-RU" sz="2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10" y="135729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Девочка книжка встречала  детей в группе.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Она рассказала, что книги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бывают разные</a:t>
            </a:r>
            <a:r>
              <a:rPr kumimoji="0" lang="en-US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сказки, рассказы, стихи,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книжки-малышки, книги-великаны.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8229600" cy="3786214"/>
          </a:xfrm>
        </p:spPr>
        <p:txBody>
          <a:bodyPr>
            <a:normAutofit fontScale="90000"/>
          </a:bodyPr>
          <a:lstStyle/>
          <a:p>
            <a:pPr algn="ctr" eaLnBrk="1" hangingPunct="1">
              <a:buFontTx/>
              <a:buNone/>
            </a:pPr>
            <a:r>
              <a:rPr lang="ru-RU" altLang="ru-RU" sz="4000" dirty="0" smtClean="0">
                <a:solidFill>
                  <a:schemeClr val="accent2">
                    <a:lumMod val="75000"/>
                  </a:schemeClr>
                </a:solidFill>
              </a:rPr>
              <a:t>Правила работы с книгой</a:t>
            </a:r>
          </a:p>
          <a:p>
            <a:pPr algn="ctr"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600" dirty="0" smtClean="0"/>
              <a:t>Рассматривать книги только за столом</a:t>
            </a:r>
            <a:r>
              <a:rPr lang="en-US" altLang="ru-RU" sz="3600" dirty="0" smtClean="0"/>
              <a:t>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600" dirty="0" smtClean="0"/>
              <a:t>Брать книги чистыми руками</a:t>
            </a:r>
            <a:r>
              <a:rPr lang="en-US" altLang="ru-RU" sz="3600" dirty="0" smtClean="0"/>
              <a:t>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600" dirty="0" smtClean="0"/>
              <a:t>Перелистывать осторожно</a:t>
            </a:r>
            <a:r>
              <a:rPr lang="en-US" altLang="ru-RU" sz="3600" dirty="0" smtClean="0"/>
              <a:t>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600" dirty="0" smtClean="0"/>
              <a:t>Не рвать, не мять</a:t>
            </a:r>
            <a:r>
              <a:rPr lang="en-US" altLang="ru-RU" sz="3600" dirty="0" smtClean="0"/>
              <a:t>;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600" dirty="0" smtClean="0"/>
              <a:t>Книгу класть на место</a:t>
            </a:r>
          </a:p>
          <a:p>
            <a:pPr eaLnBrk="1" hangingPunct="1">
              <a:buFontTx/>
              <a:buNone/>
            </a:pPr>
            <a:endParaRPr lang="ru-RU" altLang="ru-RU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66631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600" dirty="0" smtClean="0">
                <a:solidFill>
                  <a:schemeClr val="hlink"/>
                </a:solidFill>
              </a:rPr>
              <a:t>Выставка на тему</a:t>
            </a:r>
            <a:r>
              <a:rPr lang="en-US" altLang="ru-RU" sz="3600" dirty="0" smtClean="0">
                <a:solidFill>
                  <a:schemeClr val="hlink"/>
                </a:solidFill>
              </a:rPr>
              <a:t>:</a:t>
            </a:r>
            <a:r>
              <a:rPr lang="ru-RU" altLang="ru-RU" sz="3600" dirty="0" smtClean="0">
                <a:solidFill>
                  <a:schemeClr val="hlink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ru-RU" altLang="ru-RU" sz="3600" dirty="0" smtClean="0">
              <a:solidFill>
                <a:schemeClr val="hlin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14356"/>
            <a:ext cx="66656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“Моя любимая книга</a:t>
            </a:r>
            <a:r>
              <a:rPr lang="ru-RU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Информация для родителей на тему</a:t>
            </a:r>
            <a:r>
              <a:rPr lang="en-US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altLang="ru-RU" dirty="0" smtClean="0"/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ru-RU" sz="3100" dirty="0" smtClean="0"/>
              <a:t>“</a:t>
            </a:r>
            <a:r>
              <a:rPr lang="ru-RU" altLang="ru-RU" sz="3100" dirty="0" smtClean="0"/>
              <a:t>Сказки в жизни ребенка</a:t>
            </a:r>
            <a:r>
              <a:rPr lang="en-US" altLang="ru-RU" sz="3100" dirty="0" smtClean="0"/>
              <a:t>”</a:t>
            </a:r>
            <a:r>
              <a:rPr lang="ru-RU" altLang="ru-RU" sz="3100" dirty="0" smtClean="0"/>
              <a:t> 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ru-RU" sz="3100" dirty="0" smtClean="0"/>
              <a:t>“</a:t>
            </a:r>
            <a:r>
              <a:rPr lang="ru-RU" altLang="ru-RU" sz="3100" dirty="0" smtClean="0"/>
              <a:t>Беседа после чтения</a:t>
            </a:r>
            <a:r>
              <a:rPr lang="en-US" altLang="ru-RU" sz="3100" dirty="0" smtClean="0"/>
              <a:t>”</a:t>
            </a:r>
            <a:endParaRPr lang="ru-RU" altLang="ru-RU" sz="3100" dirty="0" smtClean="0"/>
          </a:p>
        </p:txBody>
      </p:sp>
      <p:pic>
        <p:nvPicPr>
          <p:cNvPr id="4" name="Picture 5" descr="дети и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857364"/>
            <a:ext cx="2857520" cy="37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8001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Посещение сельской библиотеки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C:\Users\HP635\Desktop\DSCF52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8580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HP635\Desktop\DSCF5284.JPG"/>
          <p:cNvPicPr/>
          <p:nvPr/>
        </p:nvPicPr>
        <p:blipFill>
          <a:blip r:embed="rId2" cstate="print"/>
          <a:srcRect r="18226" b="23077"/>
          <a:stretch>
            <a:fillRect/>
          </a:stretch>
        </p:blipFill>
        <p:spPr bwMode="auto">
          <a:xfrm>
            <a:off x="500034" y="1142984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P635\Desktop\DSCF52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343852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8001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Посещение сельской библиотеки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222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Цель данного проекта – формирование интереса и потребности в чтении (восприятии) книг. </vt:lpstr>
      <vt:lpstr>Слайд 3</vt:lpstr>
      <vt:lpstr>Работа над проектом начиналась так:</vt:lpstr>
      <vt:lpstr>Правила работы с книгой  Рассматривать книги только за столом; Брать книги чистыми руками; Перелистывать осторожно; Не рвать, не мять; Книгу класть на место </vt:lpstr>
      <vt:lpstr>Выставка на тему:  </vt:lpstr>
      <vt:lpstr>Информация для родителей на тему: “Сказки в жизни ребенка”   “Беседа после чтения”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HP635</cp:lastModifiedBy>
  <cp:revision>20</cp:revision>
  <dcterms:created xsi:type="dcterms:W3CDTF">2013-07-29T17:42:42Z</dcterms:created>
  <dcterms:modified xsi:type="dcterms:W3CDTF">2017-01-14T10:59:06Z</dcterms:modified>
</cp:coreProperties>
</file>