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4"/>
  </p:notesMasterIdLst>
  <p:sldIdLst>
    <p:sldId id="256" r:id="rId2"/>
    <p:sldId id="277" r:id="rId3"/>
    <p:sldId id="278" r:id="rId4"/>
    <p:sldId id="287" r:id="rId5"/>
    <p:sldId id="288" r:id="rId6"/>
    <p:sldId id="279" r:id="rId7"/>
    <p:sldId id="280" r:id="rId8"/>
    <p:sldId id="292" r:id="rId9"/>
    <p:sldId id="293" r:id="rId10"/>
    <p:sldId id="294" r:id="rId11"/>
    <p:sldId id="295" r:id="rId12"/>
    <p:sldId id="290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7" userDrawn="1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23" userDrawn="1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00AEEF"/>
    <a:srgbClr val="004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13"/>
    <p:restoredTop sz="89021"/>
  </p:normalViewPr>
  <p:slideViewPr>
    <p:cSldViewPr snapToGrid="0" showGuides="1">
      <p:cViewPr varScale="1">
        <p:scale>
          <a:sx n="137" d="100"/>
          <a:sy n="137" d="100"/>
        </p:scale>
        <p:origin x="774" y="114"/>
      </p:cViewPr>
      <p:guideLst>
        <p:guide orient="horz" pos="3117"/>
        <p:guide orient="horz" pos="2999"/>
        <p:guide orient="horz" pos="123"/>
        <p:guide pos="189"/>
        <p:guide pos="2880"/>
        <p:guide pos="55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24198-9D49-F348-9839-46EA45A8A706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B3E05-2077-F345-AD80-2A73D550EA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727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сети «Интернет Вами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B3E05-2077-F345-AD80-2A73D550EA8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96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99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495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1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65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2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56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3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5692D-365C-477A-909F-9B07E3F2A926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10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5692D-365C-477A-909F-9B07E3F2A926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16A60-BC42-4C76-BD74-989E8971A7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08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hyperlink" Target="https://rkn.gov.ru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78804" y="2250145"/>
            <a:ext cx="69824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«Методические рекомендации </a:t>
            </a: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по 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заполнению формы сообщения </a:t>
            </a:r>
            <a:r>
              <a:rPr lang="ru-RU" sz="2000" b="1" dirty="0">
                <a:solidFill>
                  <a:srgbClr val="17375E"/>
                </a:solidFill>
                <a:latin typeface="Arial Narrow" panose="020B0606020202030204" pitchFamily="34" charset="0"/>
              </a:rPr>
              <a:t>от граждан, юридических лиц, индивидуальных предпринимателей, органов государственной власти, органов местного самоуправления о наличии на страницах сайтов в сети Интернет противоправной информации</a:t>
            </a:r>
            <a:r>
              <a:rPr lang="ru-RU" sz="2000" b="1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.»</a:t>
            </a:r>
          </a:p>
          <a:p>
            <a:pPr algn="ctr"/>
            <a:endParaRPr lang="ru-RU" sz="2000" b="1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3314" y="4725234"/>
            <a:ext cx="1417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7375E"/>
                </a:solidFill>
                <a:latin typeface="Arial Narrow" panose="020B0606020202030204" pitchFamily="34" charset="0"/>
              </a:rPr>
              <a:t>Ставрополь, 2017</a:t>
            </a:r>
            <a:endParaRPr lang="ru-RU" sz="1400" dirty="0">
              <a:solidFill>
                <a:srgbClr val="17375E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68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направления заявления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109" y="1063229"/>
            <a:ext cx="32756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после того, как Вы нажали на кнопку «Отправить сообщение» появилось уведомление следующего содержания «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Ошибка!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Неверно указан неверный код», необходимо устранить указанную ошибку, в данном случае повторно набрать цифровой код.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6" y="1063229"/>
            <a:ext cx="5597308" cy="3550652"/>
          </a:xfrm>
        </p:spPr>
      </p:pic>
    </p:spTree>
    <p:extLst>
      <p:ext uri="{BB962C8B-B14F-4D97-AF65-F5344CB8AC3E}">
        <p14:creationId xmlns:p14="http://schemas.microsoft.com/office/powerpoint/2010/main" val="3771191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рассмотрения заявления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109" y="1063229"/>
            <a:ext cx="32756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рассмотрения Вашего заявления, на указанный Вами электронный адрес вашей почты, придет сообщение о результатах рассмотрения. В данном случае комиссия нашла подтверждение наличия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 с противоправным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контентом, в связи с чем доступ к указанному ресурсу будет ограничен.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39" y="1063229"/>
            <a:ext cx="5178070" cy="3864759"/>
          </a:xfrm>
        </p:spPr>
      </p:pic>
    </p:spTree>
    <p:extLst>
      <p:ext uri="{BB962C8B-B14F-4D97-AF65-F5344CB8AC3E}">
        <p14:creationId xmlns:p14="http://schemas.microsoft.com/office/powerpoint/2010/main" val="2175642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5041" y="2291995"/>
            <a:ext cx="72307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заполнения формы и направления ее на рассмотрение в уполномоченный орган, на указанный Вами электронный адрес, придет информация о результатах рассмотрения.</a:t>
            </a:r>
          </a:p>
          <a:p>
            <a:pPr algn="ctr"/>
            <a:r>
              <a:rPr lang="ru-RU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граждан направивших заявление об ограничении доступа к запрещенной информации Управление Роскомнадзора </a:t>
            </a:r>
            <a:r>
              <a:rPr lang="ru-RU" b="1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Северо-Кавказскому  </a:t>
            </a:r>
            <a:r>
              <a:rPr lang="ru-RU" b="1" dirty="0" smtClean="0">
                <a:solidFill>
                  <a:srgbClr val="1737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федеральному округу благодарит за активную гражданскую позицию!</a:t>
            </a:r>
            <a:endParaRPr lang="ru-RU" b="1" dirty="0">
              <a:solidFill>
                <a:srgbClr val="1737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ПРОТИВОПРАВНОЙ ИНФОРМАЦИИ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8493512" cy="3810464"/>
          </a:xfrm>
        </p:spPr>
        <p:txBody>
          <a:bodyPr>
            <a:normAutofit fontScale="25000" lnSpcReduction="20000"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на сайте Роскомнадзора направляются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наличии в сети Интернет следующей противоправной информации: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Информации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способах, методах разработки,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использования наркотических средств, психотропных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местах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приобретения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средств,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о способах и местах культивирования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растений;</a:t>
            </a:r>
          </a:p>
          <a:p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 совершения самоубийства, а также призывов к совершению самоубийства;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Материалов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порнографическими изображениями несовершеннолетних и (или) объявлений о привлечении несовершеннолетних в качестве исполнителей для участия в зрелищных мероприятиях порнографического характера, распространяемых посредством сети "Интернет";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Информации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способах, методах разработки, изготовления и использования наркотических средств, психотропных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местах приобретения таких средств, веществ и их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прекурсоров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 способах и местах культивирования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наркосодержащих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растений и о способах совершения самоубийства и призывов к совершению самоубийства, размещенной в продукции средств массовой информации, распространяемой посредством сети "Интернет";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Информации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нарушающей требования Федерального закона "О государственном регулировании деятельности по организации и проведению азартных игр и о внесении изменений в некоторые законодательные акты Российской Федерации" и Федерального закона "О лотереях" о запрете деятельности по организации и проведению азартных игр и лотерей с использованием сети "Интернет" и иных средств связи;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Информации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распространяемой посредством сети "Интернет", решение о запрете к распространению которой на территории Российской Федерации принято уполномоченными органами или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судом.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388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осмотре страницы Вами была обнаружена информация суицидального характера или иная запрещенная к распространению информация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75" y="1192716"/>
            <a:ext cx="5846957" cy="3649894"/>
          </a:xfrm>
        </p:spPr>
      </p:pic>
      <p:sp>
        <p:nvSpPr>
          <p:cNvPr id="16" name="TextBox 15"/>
          <p:cNvSpPr txBox="1"/>
          <p:nvPr/>
        </p:nvSpPr>
        <p:spPr>
          <a:xfrm>
            <a:off x="6264619" y="1192716"/>
            <a:ext cx="2529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Запрещенная информация обведена красным кругом.</a:t>
            </a: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«Предлагается сыграть в игру выигрыш, в которой смерть».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Необходимо скопировать адрес интернет-страницы, указано стрелкой.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88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71585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Заходим на главную страницу Роскомнадзора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29" y="921834"/>
            <a:ext cx="5393841" cy="4032928"/>
          </a:xfrm>
        </p:spPr>
      </p:pic>
      <p:sp>
        <p:nvSpPr>
          <p:cNvPr id="11" name="TextBox 10"/>
          <p:cNvSpPr txBox="1"/>
          <p:nvPr/>
        </p:nvSpPr>
        <p:spPr>
          <a:xfrm>
            <a:off x="5828371" y="1011044"/>
            <a:ext cx="31149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Роскомнадзора находится по адресу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https://rkn.gov.ru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в поисковой строке любого браузера набирается слово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чего поисковик выдает ссылку на главную страницу официального сайта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Роскомнадзора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https://rkn.gov.ru/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После перехода на главную страницу необходимо опуститься вниз и перейти по ссылке «Единый реестр запрещенной информации», кнопка обведена красным кругом.</a:t>
            </a:r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24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Переходим на страницу «Единого реестра запрещенной информации»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57" y="1152438"/>
            <a:ext cx="5563787" cy="3605415"/>
          </a:xfrm>
        </p:spPr>
      </p:pic>
      <p:sp>
        <p:nvSpPr>
          <p:cNvPr id="5" name="TextBox 4"/>
          <p:cNvSpPr txBox="1"/>
          <p:nvPr/>
        </p:nvSpPr>
        <p:spPr>
          <a:xfrm>
            <a:off x="5969620" y="1241502"/>
            <a:ext cx="291418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странице «Единого реестра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запрещенной информации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необходимо перейти на страницу «Прием сообщений», кнопка обведена красным кругом.</a:t>
            </a:r>
          </a:p>
          <a:p>
            <a:pPr marL="342900" indent="-342900"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4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065477" cy="130333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 страницу «Приема сообщений» приступаем к заполнению формы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9356" y="19254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1" y="1400871"/>
            <a:ext cx="5400652" cy="3483363"/>
          </a:xfrm>
        </p:spPr>
      </p:pic>
      <p:sp>
        <p:nvSpPr>
          <p:cNvPr id="11" name="TextBox 10"/>
          <p:cNvSpPr txBox="1"/>
          <p:nvPr/>
        </p:nvSpPr>
        <p:spPr>
          <a:xfrm>
            <a:off x="5667709" y="1330714"/>
            <a:ext cx="34420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 отмеченные звездочками являются обязательными полями для заполнения.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первом поле необходимо вставить ранее скопированный адрес интернет-страницы где находится запрещенная информация. 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«Источник информации» всегда оставлять «веб-сайт».</a:t>
            </a:r>
          </a:p>
          <a:p>
            <a:pPr marL="342900" indent="-342900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«Тип информации» необходимо выбрать из предложенного, в данном случае «признаки призыва к суициду». </a:t>
            </a:r>
          </a:p>
        </p:txBody>
      </p:sp>
    </p:spTree>
    <p:extLst>
      <p:ext uri="{BB962C8B-B14F-4D97-AF65-F5344CB8AC3E}">
        <p14:creationId xmlns:p14="http://schemas.microsoft.com/office/powerpoint/2010/main" val="2247126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Продолжим заполнение формы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«Приема сообщений»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00508" y="1232198"/>
            <a:ext cx="327567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Графа «Выбрать файл» не является обязательной 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заполнению строкой. Однако, в целях оказания помощи специалистам рассматривающим Ваше заявление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сделать скриншот запрещенной информации в формате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jpeg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png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не более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1Мб.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«Вид информации» выбираем из представленных вариантов, если ни один вариант не подходит, ставим галочку в графе «Другая информация».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«Доступ к информации» выбираем из представленных трех вариантов, в данном случае доступ к информации свободный (отсутствие паролей и регистрации).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03" y="1232198"/>
            <a:ext cx="5563182" cy="3521286"/>
          </a:xfrm>
        </p:spPr>
      </p:pic>
    </p:spTree>
    <p:extLst>
      <p:ext uri="{BB962C8B-B14F-4D97-AF65-F5344CB8AC3E}">
        <p14:creationId xmlns:p14="http://schemas.microsoft.com/office/powerpoint/2010/main" val="212220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Продолжим заполнение формы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«Приема сообщений»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109" y="1063229"/>
            <a:ext cx="32756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как и в случае с прикрепленным </a:t>
            </a:r>
            <a:r>
              <a:rPr lang="ru-RU" sz="1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скришотом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страницы рекомендуем заполнить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графу «Дополнительная информация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графу «Заявитель».</a:t>
            </a: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графе «</a:t>
            </a: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указываем адрес электронной почты, на который Вам придет информация по итогам рассмотрения Вашего заявления.</a:t>
            </a:r>
          </a:p>
          <a:p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Обращаем Ваше внимание, те графы которые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являются обязательными (рядом с ними не стоит звездочка *) не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 к заполнению. В случае их не заполнения это не является причиной для отказа в рассмотрении Вашего заявления.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заявление можно считать заполненным, в связи с чем вам необходимо набрать «Кодовое число» и нажать на кнопку «Направить сообщение».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" y="1063229"/>
            <a:ext cx="5645230" cy="3725156"/>
          </a:xfrm>
        </p:spPr>
      </p:pic>
    </p:spTree>
    <p:extLst>
      <p:ext uri="{BB962C8B-B14F-4D97-AF65-F5344CB8AC3E}">
        <p14:creationId xmlns:p14="http://schemas.microsoft.com/office/powerpoint/2010/main" val="4186163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 направления заявления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79109" y="1063229"/>
            <a:ext cx="32756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того, как Вы нажали на кнопку, должно появится уведомление следующего содержания «Ваше сообщение отправлено. Спасибо». Это уведомление подтверждает, что ваше заявление благополучно отправлено.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7" y="1063228"/>
            <a:ext cx="5557272" cy="3573609"/>
          </a:xfrm>
        </p:spPr>
      </p:pic>
    </p:spTree>
    <p:extLst>
      <p:ext uri="{BB962C8B-B14F-4D97-AF65-F5344CB8AC3E}">
        <p14:creationId xmlns:p14="http://schemas.microsoft.com/office/powerpoint/2010/main" val="308986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</TotalTime>
  <Words>873</Words>
  <Application>Microsoft Office PowerPoint</Application>
  <PresentationFormat>Экран (16:9)</PresentationFormat>
  <Paragraphs>46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ВИДЫ ПРОТИВОПРАВНОЙ ИНФОРМАЦИИ</vt:lpstr>
      <vt:lpstr>При осмотре страницы Вами была обнаружена информация суицидального характера или иная запрещенная к распространению информация</vt:lpstr>
      <vt:lpstr>Заходим на главную страницу Роскомнадзора. </vt:lpstr>
      <vt:lpstr>Переходим на страницу «Единого реестра запрещенной информации»</vt:lpstr>
      <vt:lpstr>Открыв страницу «Приема сообщений» приступаем к заполнению формы</vt:lpstr>
      <vt:lpstr>Продолжим заполнение формы  «Приема сообщений»</vt:lpstr>
      <vt:lpstr>Продолжим заполнение формы  «Приема сообщений»</vt:lpstr>
      <vt:lpstr>Заключительный этап направления заявления</vt:lpstr>
      <vt:lpstr>Заключительный этап направления заявления</vt:lpstr>
      <vt:lpstr>Результат рассмотрения заявления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djadjura</cp:lastModifiedBy>
  <cp:revision>218</cp:revision>
  <cp:lastPrinted>2016-12-09T17:39:14Z</cp:lastPrinted>
  <dcterms:created xsi:type="dcterms:W3CDTF">2015-01-29T07:54:40Z</dcterms:created>
  <dcterms:modified xsi:type="dcterms:W3CDTF">2017-03-10T09:54:46Z</dcterms:modified>
</cp:coreProperties>
</file>